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9139" autoAdjust="0"/>
  </p:normalViewPr>
  <p:slideViewPr>
    <p:cSldViewPr snapToGrid="0">
      <p:cViewPr varScale="1">
        <p:scale>
          <a:sx n="77" d="100"/>
          <a:sy n="77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EFDEA-162B-4121-90DD-B52D303FCA35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24CD1-1C26-4885-8764-B99C8ADC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5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24CD1-1C26-4885-8764-B99C8ADCF1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902B-0AF0-CC24-6C2D-A9780F896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0802B-7755-E8EC-A6A3-508FEADD7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2BCE0-285A-3B44-91A8-35002CCC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43917-27BC-8551-70C0-A41883EB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DCB9-6FEF-47FF-32DB-A30665DE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2137-A08E-AE45-0055-5FD8650D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99C86-B2B3-B18E-0591-F685A451B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D410B-A1A0-86C3-8273-2A060F67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E5CBB-264D-F477-4DCB-155C18C0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2AEA0-CA07-E88A-0CE4-F5ECE095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2CB8D-5D91-CDAF-1FD7-4E693A174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A44CE-7CC7-E276-95B2-3EB043C66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5EF8D-D0C5-2854-F768-0EA89B48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77B0-781C-80D4-C4AF-2FD0A27B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5F19-D66E-28E0-691F-F7DC99DF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F38C-DB0C-FECE-5547-2F9A0FD4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55AD-B5B5-F734-2198-A1ECA287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B4891-F2BF-2F9B-1CEF-FF51FE53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1B8C-4141-6E20-1E68-23FBE18E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711D-F09B-0BFA-180B-9D904C2D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0DDB-A7CA-8FF4-0C86-F80E14DF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B245A-43C0-6ED0-5FFA-C3B3741B9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F0423-2371-917B-C587-8F880039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1F7-A758-80D6-D7E9-01F680F6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CD2A-33AC-42BA-9D98-8D5AAA62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E6CE-779F-0033-325E-C5390948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F5BF7-1608-F252-24BA-28E382A1D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BC0E9-E21C-63D3-B76B-5CC407FEE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5D6DF-FF9B-1535-BF97-961F447C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7E5E8-9C7B-7A95-DE16-D8212974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052EF-257E-D36E-7377-E4A682CC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C411-82CB-BBA5-678F-EB339631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11E5-B331-D544-D14C-741CB4CD4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C2D19-7686-1F91-AF56-06E335C0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4784C-9F29-E863-8E74-17B427AA3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0DB5C-37DA-A3DA-A360-051F68E9D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D1C492-694F-03CC-AA9F-0C0DE5DA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F694C-4512-B4BB-24AF-0ED2EAB6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4BF98-ABAF-0C31-CBCE-A131BC04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F07B-56FD-B07B-96E3-B065ED18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CAB64-CC7D-98B2-EE88-38345F9B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FFB8B-8B79-E35F-6573-432C30EC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BD988-B7DA-D08F-B2B4-AD69F362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4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A6122-8D41-5886-1538-70D6EADE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323F8-0427-6591-AA36-68A7695F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BC156-4BF2-5233-F71C-0050CBE7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5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563E-35D6-245C-3D20-E373B297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482D8-9C54-FB11-6F9C-E27A1E3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68C0F-45A9-6D66-4818-DF49DA29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63E03-7F95-5E9C-07A7-341D4FFB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9C711-7428-33DE-B2A0-1BE7C626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CBFAF-84E6-E1E8-F869-24A9ABC1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5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397F-8F42-F931-06C6-9687D7636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2CE61-05E2-31F5-EAC7-380F74691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AFC81-BFB9-A22D-767F-2F141DFC3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E4BEF-2DFD-82A3-6DDC-E8711833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8A79B-B83F-4CB1-BFE9-6EE99958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BAB25-C8DA-34FD-EB46-9048F77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6877C-0768-78E3-26EE-F5EF3B80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EF982-41E6-9DD1-D787-EAD1B2CB6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F144F-17E8-F9C9-9859-937FCD5C1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8537-FCD6-4B1B-B0F5-BA8826E1474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41CF-8AAD-40AE-D84B-9B1EC4D11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08CE8-FC8D-85E7-E0DA-54F0BA78C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B179-BB17-4786-BFDA-EC6AB558C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8617-F85F-9154-BD7F-1142423DE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ACTIVITIES (2023-2024)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5D392-6E86-DE41-F9A3-0E62B8F8B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2DF2-A4AE-8B22-741B-B3A79A8C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Eye Checkup Camp</a:t>
            </a:r>
            <a:b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(Vision Next Foundation)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4EB85-A3F3-554A-1070-E007C1E26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1690687"/>
            <a:ext cx="6114545" cy="50381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88DFE-74F2-B786-3576-59FDDEAA5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17" y="1690687"/>
            <a:ext cx="5880491" cy="50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0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E8BA-2AAC-2608-F0B2-E6012718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First Aid Services Stall</a:t>
            </a:r>
            <a:endParaRPr lang="en-US" sz="9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4CF525-A642-396A-3821-4FC520140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1690688"/>
            <a:ext cx="6281530" cy="50082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FC330-F7E9-65E6-4443-2875D294E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1690688"/>
            <a:ext cx="5512904" cy="50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7057-5B63-0879-3C18-4F798B15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Vachan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Diwas</a:t>
            </a:r>
            <a:endParaRPr lang="en-US" sz="9600" b="1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0C6917B-CADC-9F12-F20C-6367132D8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8" y="1690687"/>
            <a:ext cx="6088040" cy="5018225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629D62-0799-68A3-F80A-6C0F3A1B4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48" y="1690686"/>
            <a:ext cx="5657344" cy="50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0C21-096F-1057-9C69-9AB2C0C6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Breast cancer awareness exhibition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22CACC-A154-BD1D-3DCF-3E772B67A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1490870"/>
            <a:ext cx="6136402" cy="52776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8AB64-5339-1FFF-BB34-1024F067D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17" y="1490870"/>
            <a:ext cx="5708372" cy="52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3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9D16-240E-B699-9983-6883902E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Leprosy Survey</a:t>
            </a:r>
            <a:endParaRPr lang="en-US" sz="9600" b="1" dirty="0"/>
          </a:p>
        </p:txBody>
      </p:sp>
      <p:pic>
        <p:nvPicPr>
          <p:cNvPr id="4" name="Image 42">
            <a:extLst>
              <a:ext uri="{FF2B5EF4-FFF2-40B4-BE49-F238E27FC236}">
                <a16:creationId xmlns:a16="http://schemas.microsoft.com/office/drawing/2014/main" id="{92B529B4-0E0D-07DA-AEFE-C12F1920CD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55" y="1690688"/>
            <a:ext cx="6014954" cy="4998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BE170-8185-1F14-412B-D02D742E3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8" y="1580322"/>
            <a:ext cx="5604137" cy="51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3406-0B5C-0CF7-E53C-B84228CE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World Aids Day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8ECFF-FBBA-A7D5-190D-FD4EEC254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2" y="1597025"/>
            <a:ext cx="5887278" cy="50423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A1F66-20B7-5EBD-4FEA-32A188F2D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97026"/>
            <a:ext cx="5572539" cy="50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54A0-0B60-0E91-A9A8-84C62F4C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NBEMS CPR Awareness program</a:t>
            </a:r>
            <a:endParaRPr lang="en-US" sz="8800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0D22DCE-F4D2-C3A9-03C5-741FBB5B7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4" y="1690687"/>
            <a:ext cx="6028406" cy="506792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6E0C97-8C91-AB57-3A6C-0B779EC8B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0" y="1690686"/>
            <a:ext cx="5575852" cy="50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4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92E6-F7C5-B9F6-3B7E-ACB531BF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Online Guest Lecture on </a:t>
            </a:r>
            <a:b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Journey of innovation through design thinking</a:t>
            </a:r>
            <a:endParaRPr lang="en-US" sz="8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4A357C-6DC9-820A-7BCB-4C96B6E66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1815686"/>
            <a:ext cx="6114544" cy="488328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7436E-E2B9-8950-469E-A497D3C37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31" y="1815686"/>
            <a:ext cx="5602357" cy="48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E5AD1-C486-2D56-6A07-8C0E7233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Health Camp at International book fest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C3631-957F-4BB2-209A-A90CCC022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" y="1690688"/>
            <a:ext cx="5784574" cy="5077860"/>
          </a:xfrm>
        </p:spPr>
      </p:pic>
      <p:pic>
        <p:nvPicPr>
          <p:cNvPr id="6" name="image3.jpeg">
            <a:extLst>
              <a:ext uri="{FF2B5EF4-FFF2-40B4-BE49-F238E27FC236}">
                <a16:creationId xmlns:a16="http://schemas.microsoft.com/office/drawing/2014/main" id="{123CCCCB-8BF8-6EF0-1733-D694F0B652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690688"/>
            <a:ext cx="5953539" cy="50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0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DF29-313C-CB8B-AE40-199BAEEE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World Breast feeding week</a:t>
            </a:r>
            <a:endParaRPr lang="en-US" sz="8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7FB6CF-0057-9B25-AE54-48BB37904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7" y="1690687"/>
            <a:ext cx="5801784" cy="491538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96E4A-5416-A4BE-DBE2-1D7FBC2E1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71" y="1690687"/>
            <a:ext cx="5022979" cy="49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B168-DB33-A219-BC69-A63B7BF4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National organ donation Day</a:t>
            </a:r>
            <a:endParaRPr lang="en-US" sz="8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014DE9-ED2A-14D4-F1FB-0A8ABA3E7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1872278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80048-000F-E35D-111F-0012B8686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2278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73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DF2B-F6C6-174B-E5FA-96FCA189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DES Foundation Day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D2D40C-DDCD-6720-A684-7DA99B55E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1510951"/>
            <a:ext cx="6105939" cy="51225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8EDE4-3AB4-C81B-F293-DBB04E3F0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69" y="1520890"/>
            <a:ext cx="5257800" cy="51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8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285B-2F81-775B-329B-B2E86FE0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World Suicide Prevention Day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BBE8C0-45D3-55BC-FC01-FA08A476A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537390"/>
            <a:ext cx="5927680" cy="51814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2343C-486D-A20D-E3CA-E8C42B7DF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96" y="1537390"/>
            <a:ext cx="5784574" cy="51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1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8862-87F3-C9B9-8406-0190FB66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World Alzheimer’s day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0BA05A-27A5-20AF-3F7D-4339E24B7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6" y="1600200"/>
            <a:ext cx="6458657" cy="50391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09853-E1C5-FA93-06A4-4D39EF83A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1600200"/>
            <a:ext cx="5451491" cy="50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65BC-EA07-43D9-8581-C828B3EC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727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Health Camp with Indian Red Cross Society</a:t>
            </a:r>
            <a:endParaRPr lang="en-US" sz="8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BC4AC8-112C-525B-AC6F-F87F7D7DD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1597024"/>
            <a:ext cx="6166219" cy="517152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6E58F-988F-FB99-6F3E-CE52994E7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3" y="1597024"/>
            <a:ext cx="5437352" cy="51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0E80-8493-B91F-FB36-0D4CB4E3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55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World Heart Day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775C6F-7ACA-0DB1-7FD1-68175DD26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" y="1690687"/>
            <a:ext cx="5724940" cy="49784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622DE-6A74-9EAA-A06B-65A5D1F47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56" y="1690686"/>
            <a:ext cx="5950227" cy="49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2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3E2B-11A9-F3D1-3B62-9CD0BCEC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TB Survey</a:t>
            </a:r>
            <a:endParaRPr lang="en-US" sz="8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D7465-7C56-0044-BE07-6B386DBBF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7" y="1597024"/>
            <a:ext cx="5937260" cy="50323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35EFE-23C3-8674-FA74-CA84C6550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597024"/>
            <a:ext cx="572522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0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81</Words>
  <Application>Microsoft Office PowerPoint</Application>
  <PresentationFormat>Widescreen</PresentationFormat>
  <Paragraphs>19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EXTENSION ACTIVITIES (2023-2024)</vt:lpstr>
      <vt:lpstr>World Breast feeding week</vt:lpstr>
      <vt:lpstr>National organ donation Day</vt:lpstr>
      <vt:lpstr>DES Foundation Day</vt:lpstr>
      <vt:lpstr>World Suicide Prevention Day</vt:lpstr>
      <vt:lpstr>World Alzheimer’s day</vt:lpstr>
      <vt:lpstr>Health Camp with Indian Red Cross Society</vt:lpstr>
      <vt:lpstr>World Heart Day</vt:lpstr>
      <vt:lpstr>TB Survey</vt:lpstr>
      <vt:lpstr>Eye Checkup Camp (Vision Next Foundation)</vt:lpstr>
      <vt:lpstr>First Aid Services Stall</vt:lpstr>
      <vt:lpstr>Vachan Diwas</vt:lpstr>
      <vt:lpstr>Breast cancer awareness exhibition</vt:lpstr>
      <vt:lpstr>Leprosy Survey</vt:lpstr>
      <vt:lpstr>World Aids Day</vt:lpstr>
      <vt:lpstr>NBEMS CPR Awareness program</vt:lpstr>
      <vt:lpstr>Online Guest Lecture on  Journey of innovation through design thinking</vt:lpstr>
      <vt:lpstr>Health Camp at International book fest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ACTIVITIES 2023-2024</dc:title>
  <dc:creator>vasudev mane</dc:creator>
  <cp:lastModifiedBy>Vasudev Mane</cp:lastModifiedBy>
  <cp:revision>30</cp:revision>
  <dcterms:created xsi:type="dcterms:W3CDTF">2024-01-17T16:29:31Z</dcterms:created>
  <dcterms:modified xsi:type="dcterms:W3CDTF">2024-01-19T18:18:58Z</dcterms:modified>
</cp:coreProperties>
</file>