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57" r:id="rId6"/>
    <p:sldId id="258" r:id="rId7"/>
    <p:sldId id="265" r:id="rId8"/>
    <p:sldId id="259" r:id="rId9"/>
    <p:sldId id="264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FBC0-7688-53B3-73A4-DD6006A5A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4612E-BFFC-F19B-AD3A-69325657D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CB3B6-FE2D-F366-BCC6-8F67120B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8EA-2D78-6237-DBE7-FC7597D4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60A-49EF-BDBA-081B-6978466A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88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527B-A369-68A6-715C-247FEAA5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21745-D780-1638-D5BF-52CB3ECE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BDDB4-4F65-60CF-5E02-931142A9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8761D-B82D-EDCB-47C3-078CE7AA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288C-738E-26EE-9B5D-AF92E0CB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1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58D62-3168-E651-9433-FFC3C8A2C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A9BBF-62DB-02E1-5E2C-B588F8222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AAA2B-10A5-EAC7-61C2-B38762AF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C0C6-C898-4460-DDBE-DC4B4735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67BEE-37C4-10B4-2EEC-BC87EA15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31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878D-7379-0110-5473-B4937C92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1F33-29CD-E9BC-6AE5-3FB04A42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9A11-B9A9-2259-477B-408A1E4D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66874-3504-14BE-0ACB-02264B23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C5AD-8DE9-5B43-EA8B-F72A0892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0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C529-0164-27CD-8C1E-4F7E99A3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C6F4-5283-F2EF-6878-9541D739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FEF3-3E6D-FE5D-23D3-BB91D6BC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6ED9D-47AD-763F-E6F0-28F7196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91BCF-982B-4791-0D7B-DE3091F6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972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E09-24C6-C4C7-A013-E6A1FC55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ECBE-241B-B3C9-4EDB-131346701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D3EB9-4481-EAFE-3596-A0C121232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A618-6A18-90A0-87C6-5C49D7E9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3E478-09F4-2B9F-1AE1-EE7814BD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389C6-694A-CA2F-0340-AEB8D204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49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870B-4DB8-273A-B7B2-CB1BF92D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822A5-5A8D-AF43-8F4B-9A8EBA45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FA3D8-BCE4-E765-CBF7-EFB83C26F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EF24C-9A57-39EE-7E19-E5B88C0EB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3C7EE-77E7-5921-B247-0A59924BF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E45AA-51AE-29C5-B975-03082AF5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31508-91DE-F38E-2835-DA997B91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9589A-F85B-6CCF-ABEE-581C2ED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9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31D8-D59E-E8FC-A01B-203480F6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11D5D-1DD5-F8B6-2375-350831F5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B5DB2-6109-EE1A-D872-B6F1A7B5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D2118-69E1-F00E-8227-CB950602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0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1A23D-44EE-91D6-8805-19D5AC2D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0F274-DC71-2592-E12C-83C66F3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2EAAC-1399-81D6-6242-A362C909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095D-9531-8A25-84CF-5708A33C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87330-245B-5101-B4D4-56AA1E2E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E906B-C68A-C409-821F-6778ED8F2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41C01-4465-DB38-E557-7F42A13D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353F0-78B5-E22C-BA95-DB7727AD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509A2-FC8A-5BE9-D912-32D96CC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50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369A-F764-CB69-28BF-40D41DF3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E4EA4-97F2-ADD8-4291-CBC136488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36C51-95E6-9EAB-35DC-4EF511F1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8E2C2-CCE3-C9F0-F121-A9118FEC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E4CBF-5C46-0BB4-18B7-BB9F7F32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6C176-6285-018B-787A-5F7BB091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68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6E690-B949-5116-6608-F28BFE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3CF2-6EC2-09C6-AA93-116519C6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4444-EB61-EF9D-EA94-2B299E5D1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DDEC-FE94-4181-AD89-C0A5AA326FE7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6C85D-1285-350E-F133-0E7A71AF1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E7830-F4AD-CD0F-3D0F-2A4A0FBDE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70C1-5DFF-4148-922B-EC7D80C62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52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C3C3-12E0-6BFA-9E40-EF5A32B9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581"/>
          </a:xfrm>
        </p:spPr>
        <p:txBody>
          <a:bodyPr/>
          <a:lstStyle/>
          <a:p>
            <a:pPr algn="ctr"/>
            <a:r>
              <a:rPr lang="en-IN" dirty="0"/>
              <a:t>Independent &amp;Republic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DC8BC-A983-E319-9E69-57E445E78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7" y="1294776"/>
            <a:ext cx="5847303" cy="54656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9578F-4BAF-46A2-0D97-BBD4BB049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97" y="1415381"/>
            <a:ext cx="5847303" cy="52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2526-8FA3-51E1-99BD-9C4D50E9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453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Freshers party-2022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7041B-6BFB-C62B-9894-E7E8D52CA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1068512"/>
            <a:ext cx="5609169" cy="56507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95AD9-7A1E-0981-94AB-C762EDB8B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07" y="1068512"/>
            <a:ext cx="5733622" cy="56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6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DD2287-B6C0-5F0D-7FB8-128CB9846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6" y="218325"/>
            <a:ext cx="5537771" cy="64213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1E8E9-1DE4-5515-8A45-02F485EDF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1" y="218325"/>
            <a:ext cx="5414481" cy="64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6882-2E64-E67B-B3EA-03FE8A0C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DF736-B46C-CA12-8C57-842220761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3" y="92467"/>
            <a:ext cx="5994115" cy="66782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A1D22-C487-28B1-8077-FBECD3BE3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39" y="92466"/>
            <a:ext cx="5412768" cy="67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8D20-F0B0-2531-FC5D-060075AA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64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Teacher day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6793AF-D7F4-52A5-94AB-26D06894C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" y="1017142"/>
            <a:ext cx="5360542" cy="56610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A9AF9B-5B1F-E8FE-9FD2-8E85FF1D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26" y="965772"/>
            <a:ext cx="5143073" cy="5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9B7C-2556-81C5-823A-11AA292B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8875F-52F1-1784-E0B5-582AD07C3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1"/>
            <a:ext cx="5856270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548705-1AAB-3C95-6096-40137EC25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72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6C15-1446-CAB0-1E3D-72A808A4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EC62B-9DEC-397B-57BD-2F6FF2266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8" y="0"/>
            <a:ext cx="597699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8E59D-E161-300E-7B15-13FCFC340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66" y="0"/>
            <a:ext cx="578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5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1B51-7DED-EFCD-D001-71DDC6F0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4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Dusshera celebration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CE839-0816-04A6-DE0F-528BDD590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" y="1222197"/>
            <a:ext cx="6174769" cy="55484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B7E77-99F4-08A1-32E6-32538ECC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80" y="1222196"/>
            <a:ext cx="5835719" cy="55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78D9-3B84-A0D6-E153-99027A08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B51D20-6DC1-221D-01AF-99851FC5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9" y="267128"/>
            <a:ext cx="6135257" cy="65138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7A7F6-DA20-2F95-B504-BD09B6F2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68" y="267129"/>
            <a:ext cx="5328649" cy="6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7228-84EC-74E8-9D75-1212BA4F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210"/>
          </a:xfrm>
        </p:spPr>
        <p:txBody>
          <a:bodyPr/>
          <a:lstStyle/>
          <a:p>
            <a:pPr algn="ctr"/>
            <a:r>
              <a:rPr lang="en-US" dirty="0"/>
              <a:t>Christmas celebration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D46CCA-B426-DC49-119A-E5FD0A890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" y="1315092"/>
            <a:ext cx="6518797" cy="53733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32310A-6382-7E36-7C77-1A82D130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96" y="1315091"/>
            <a:ext cx="5270642" cy="53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3B25-6E82-76D4-C29C-22F99CBB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947"/>
            <a:ext cx="10515600" cy="405437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Farewell Party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2C562-5C08-87CF-36A5-2F4CCC484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6" y="1351235"/>
            <a:ext cx="10078948" cy="5341937"/>
          </a:xfrm>
        </p:spPr>
      </p:pic>
    </p:spTree>
    <p:extLst>
      <p:ext uri="{BB962C8B-B14F-4D97-AF65-F5344CB8AC3E}">
        <p14:creationId xmlns:p14="http://schemas.microsoft.com/office/powerpoint/2010/main" val="88999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4175-2CC3-A5A1-99E2-4803204C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1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year celebration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A08006-85B0-923D-F90D-1BFA00145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7" y="1222625"/>
            <a:ext cx="5808028" cy="54247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5808B-7DB5-0732-F464-A4ABB819E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46" y="1222624"/>
            <a:ext cx="5640512" cy="5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17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Independent &amp;Republic day</vt:lpstr>
      <vt:lpstr>Teacher day</vt:lpstr>
      <vt:lpstr>PowerPoint Presentation</vt:lpstr>
      <vt:lpstr>PowerPoint Presentation</vt:lpstr>
      <vt:lpstr>Dusshera celebration</vt:lpstr>
      <vt:lpstr>PowerPoint Presentation</vt:lpstr>
      <vt:lpstr>Christmas celebration</vt:lpstr>
      <vt:lpstr>Farewell Party</vt:lpstr>
      <vt:lpstr>New year celebration</vt:lpstr>
      <vt:lpstr>Freshers party-2022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UTKARSH</dc:creator>
  <cp:lastModifiedBy>UTKARSH</cp:lastModifiedBy>
  <cp:revision>30</cp:revision>
  <dcterms:created xsi:type="dcterms:W3CDTF">2022-06-24T07:42:49Z</dcterms:created>
  <dcterms:modified xsi:type="dcterms:W3CDTF">2022-06-24T09:59:15Z</dcterms:modified>
</cp:coreProperties>
</file>