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586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30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90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899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13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11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169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767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57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54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29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B2659-A249-44E7-8005-6CAD5071131C}" type="datetimeFigureOut">
              <a:rPr lang="en-IN" smtClean="0"/>
              <a:t>31-01-2025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0CC4-A784-40C6-80AC-AF205A06A04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42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1957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D.E.S.SMT SUBHADRA K JINDAL COLLEGE OF NURSING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SNA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(2024-2025)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56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Farewell Party Celebration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1" y="1852258"/>
            <a:ext cx="562041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25" y="1846554"/>
            <a:ext cx="5299970" cy="43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Independences Day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5110758" cy="4603580"/>
          </a:xfrm>
          <a:prstGeom prst="rect">
            <a:avLst/>
          </a:prstGeom>
          <a:noFill/>
        </p:spPr>
      </p:pic>
      <p:pic>
        <p:nvPicPr>
          <p:cNvPr id="5" name="Picture 4" descr="C:\Users\user\Downloads\IMG-20240815-WA00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91" y="1690687"/>
            <a:ext cx="5033639" cy="4603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51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Day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9" y="1690688"/>
            <a:ext cx="5415531" cy="46904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95" y="1690688"/>
            <a:ext cx="5885896" cy="47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Ganpati Festival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3" y="1825625"/>
            <a:ext cx="5801784" cy="46550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37" y="1825625"/>
            <a:ext cx="5189624" cy="46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0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MUHS Krida Mahotsav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34" y="1690689"/>
            <a:ext cx="4811696" cy="48521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63" y="1690688"/>
            <a:ext cx="5250401" cy="48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6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Fresher's Party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5F7965-6E69-7E3A-342F-FDB48004E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2"/>
          <a:stretch/>
        </p:blipFill>
        <p:spPr>
          <a:xfrm>
            <a:off x="692457" y="1816747"/>
            <a:ext cx="4989251" cy="4539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548E8-2598-4485-E93C-0CB9837D3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6"/>
          <a:stretch/>
        </p:blipFill>
        <p:spPr>
          <a:xfrm>
            <a:off x="5797118" y="1816747"/>
            <a:ext cx="5699465" cy="45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1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Dussehra Celebration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4" y="1690688"/>
            <a:ext cx="5385046" cy="47811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46" y="1690688"/>
            <a:ext cx="5415379" cy="47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3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 Celebration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71" y="1816748"/>
            <a:ext cx="5558275" cy="45396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56" y="1816748"/>
            <a:ext cx="5113538" cy="45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Year Celebration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3380"/>
            <a:ext cx="5801784" cy="46018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1843380"/>
            <a:ext cx="4865476" cy="460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9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28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D.E.S.SMT SUBHADRA K JINDAL COLLEGE OF NURSING  SNA ACTIVITIES  (2024-2025)</vt:lpstr>
      <vt:lpstr>Independences Day </vt:lpstr>
      <vt:lpstr>Teachers Day</vt:lpstr>
      <vt:lpstr>Ganpati Festival</vt:lpstr>
      <vt:lpstr>MUHS Krida Mahotsav</vt:lpstr>
      <vt:lpstr>Fresher's Party</vt:lpstr>
      <vt:lpstr>Dussehra Celebration</vt:lpstr>
      <vt:lpstr>Christmas Celebration</vt:lpstr>
      <vt:lpstr>New Year Celebration</vt:lpstr>
      <vt:lpstr>Farewell Party Celebration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D.E.S.SMT SUBHADRA K JINDAL COLLEGE OF NURSING  SAN ACTIVITIES  (2024-2025)</dc:title>
  <dc:creator>acer</dc:creator>
  <cp:lastModifiedBy>acer</cp:lastModifiedBy>
  <cp:revision>11</cp:revision>
  <dcterms:created xsi:type="dcterms:W3CDTF">2025-01-30T09:46:43Z</dcterms:created>
  <dcterms:modified xsi:type="dcterms:W3CDTF">2025-01-31T10:52:51Z</dcterms:modified>
</cp:coreProperties>
</file>